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47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694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041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388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735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083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429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4777" algn="l" defTabSz="3628694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F05BC37-DD3D-41F5-B8B7-8A33C44EFFA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A81"/>
    <a:srgbClr val="AE2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8C487-9FE5-4FC2-922D-73C51B3D45DC}" v="31" dt="2025-10-10T20:26:32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7" autoAdjust="0"/>
    <p:restoredTop sz="94660"/>
  </p:normalViewPr>
  <p:slideViewPr>
    <p:cSldViewPr snapToGrid="0">
      <p:cViewPr>
        <p:scale>
          <a:sx n="25" d="100"/>
          <a:sy n="25" d="100"/>
        </p:scale>
        <p:origin x="1914" y="-1992"/>
      </p:cViewPr>
      <p:guideLst>
        <p:guide orient="horz" pos="13607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Picoli" userId="8baa194232747cee" providerId="LiveId" clId="{E879946B-43D5-4773-80C5-9AB4B4DC2B4B}"/>
    <pc:docChg chg="undo custSel modSld modMainMaster">
      <pc:chgData name="Vanessa Picoli" userId="8baa194232747cee" providerId="LiveId" clId="{E879946B-43D5-4773-80C5-9AB4B4DC2B4B}" dt="2025-10-10T20:36:55.808" v="372" actId="12789"/>
      <pc:docMkLst>
        <pc:docMk/>
      </pc:docMkLst>
      <pc:sldChg chg="delSp modSp mod">
        <pc:chgData name="Vanessa Picoli" userId="8baa194232747cee" providerId="LiveId" clId="{E879946B-43D5-4773-80C5-9AB4B4DC2B4B}" dt="2025-10-10T19:45:10.145" v="41" actId="478"/>
        <pc:sldMkLst>
          <pc:docMk/>
          <pc:sldMk cId="3668422450" sldId="256"/>
        </pc:sldMkLst>
        <pc:spChg chg="del mod">
          <ac:chgData name="Vanessa Picoli" userId="8baa194232747cee" providerId="LiveId" clId="{E879946B-43D5-4773-80C5-9AB4B4DC2B4B}" dt="2025-10-10T19:45:07.832" v="38" actId="478"/>
          <ac:spMkLst>
            <pc:docMk/>
            <pc:sldMk cId="3668422450" sldId="256"/>
            <ac:spMk id="5" creationId="{00000000-0000-0000-0000-000000000000}"/>
          </ac:spMkLst>
        </pc:spChg>
        <pc:spChg chg="del">
          <ac:chgData name="Vanessa Picoli" userId="8baa194232747cee" providerId="LiveId" clId="{E879946B-43D5-4773-80C5-9AB4B4DC2B4B}" dt="2025-10-10T19:45:10.145" v="41" actId="478"/>
          <ac:spMkLst>
            <pc:docMk/>
            <pc:sldMk cId="3668422450" sldId="256"/>
            <ac:spMk id="10" creationId="{5EE720A7-C22B-2DD3-2445-D173217D20EE}"/>
          </ac:spMkLst>
        </pc:spChg>
        <pc:spChg chg="del">
          <ac:chgData name="Vanessa Picoli" userId="8baa194232747cee" providerId="LiveId" clId="{E879946B-43D5-4773-80C5-9AB4B4DC2B4B}" dt="2025-10-10T19:45:09.718" v="40" actId="478"/>
          <ac:spMkLst>
            <pc:docMk/>
            <pc:sldMk cId="3668422450" sldId="256"/>
            <ac:spMk id="33" creationId="{00000000-0000-0000-0000-000000000000}"/>
          </ac:spMkLst>
        </pc:spChg>
        <pc:spChg chg="del mod">
          <ac:chgData name="Vanessa Picoli" userId="8baa194232747cee" providerId="LiveId" clId="{E879946B-43D5-4773-80C5-9AB4B4DC2B4B}" dt="2025-10-10T19:44:44.116" v="36" actId="478"/>
          <ac:spMkLst>
            <pc:docMk/>
            <pc:sldMk cId="3668422450" sldId="256"/>
            <ac:spMk id="40" creationId="{00000000-0000-0000-0000-000000000000}"/>
          </ac:spMkLst>
        </pc:spChg>
        <pc:spChg chg="mod">
          <ac:chgData name="Vanessa Picoli" userId="8baa194232747cee" providerId="LiveId" clId="{E879946B-43D5-4773-80C5-9AB4B4DC2B4B}" dt="2025-10-10T19:33:55.299" v="5" actId="478"/>
          <ac:spMkLst>
            <pc:docMk/>
            <pc:sldMk cId="3668422450" sldId="256"/>
            <ac:spMk id="44" creationId="{00000000-0000-0000-0000-000000000000}"/>
          </ac:spMkLst>
        </pc:spChg>
        <pc:spChg chg="mod">
          <ac:chgData name="Vanessa Picoli" userId="8baa194232747cee" providerId="LiveId" clId="{E879946B-43D5-4773-80C5-9AB4B4DC2B4B}" dt="2025-10-10T19:33:49.656" v="0" actId="1076"/>
          <ac:spMkLst>
            <pc:docMk/>
            <pc:sldMk cId="3668422450" sldId="256"/>
            <ac:spMk id="49" creationId="{00000000-0000-0000-0000-000000000000}"/>
          </ac:spMkLst>
        </pc:spChg>
        <pc:grpChg chg="del">
          <ac:chgData name="Vanessa Picoli" userId="8baa194232747cee" providerId="LiveId" clId="{E879946B-43D5-4773-80C5-9AB4B4DC2B4B}" dt="2025-10-10T19:33:52.449" v="2" actId="478"/>
          <ac:grpSpMkLst>
            <pc:docMk/>
            <pc:sldMk cId="3668422450" sldId="256"/>
            <ac:grpSpMk id="58" creationId="{00000000-0000-0000-0000-000000000000}"/>
          </ac:grpSpMkLst>
        </pc:grpChg>
        <pc:grpChg chg="del mod">
          <ac:chgData name="Vanessa Picoli" userId="8baa194232747cee" providerId="LiveId" clId="{E879946B-43D5-4773-80C5-9AB4B4DC2B4B}" dt="2025-10-10T19:33:51.529" v="1" actId="478"/>
          <ac:grpSpMkLst>
            <pc:docMk/>
            <pc:sldMk cId="3668422450" sldId="256"/>
            <ac:grpSpMk id="59" creationId="{00000000-0000-0000-0000-000000000000}"/>
          </ac:grpSpMkLst>
        </pc:grpChg>
        <pc:grpChg chg="del mod">
          <ac:chgData name="Vanessa Picoli" userId="8baa194232747cee" providerId="LiveId" clId="{E879946B-43D5-4773-80C5-9AB4B4DC2B4B}" dt="2025-10-10T19:33:55.896" v="6" actId="478"/>
          <ac:grpSpMkLst>
            <pc:docMk/>
            <pc:sldMk cId="3668422450" sldId="256"/>
            <ac:grpSpMk id="61" creationId="{00000000-0000-0000-0000-000000000000}"/>
          </ac:grpSpMkLst>
        </pc:grpChg>
        <pc:picChg chg="del mod">
          <ac:chgData name="Vanessa Picoli" userId="8baa194232747cee" providerId="LiveId" clId="{E879946B-43D5-4773-80C5-9AB4B4DC2B4B}" dt="2025-10-10T19:45:08.606" v="39" actId="478"/>
          <ac:picMkLst>
            <pc:docMk/>
            <pc:sldMk cId="3668422450" sldId="256"/>
            <ac:picMk id="3" creationId="{E27722FA-CB9F-5B44-A6EF-8519257CA895}"/>
          </ac:picMkLst>
        </pc:picChg>
        <pc:picChg chg="del mod">
          <ac:chgData name="Vanessa Picoli" userId="8baa194232747cee" providerId="LiveId" clId="{E879946B-43D5-4773-80C5-9AB4B4DC2B4B}" dt="2025-10-10T19:33:54.528" v="4" actId="478"/>
          <ac:picMkLst>
            <pc:docMk/>
            <pc:sldMk cId="3668422450" sldId="256"/>
            <ac:picMk id="45" creationId="{00000000-0000-0000-0000-000000000000}"/>
          </ac:picMkLst>
        </pc:picChg>
        <pc:picChg chg="del">
          <ac:chgData name="Vanessa Picoli" userId="8baa194232747cee" providerId="LiveId" clId="{E879946B-43D5-4773-80C5-9AB4B4DC2B4B}" dt="2025-10-10T19:33:54.087" v="3" actId="478"/>
          <ac:picMkLst>
            <pc:docMk/>
            <pc:sldMk cId="3668422450" sldId="256"/>
            <ac:picMk id="46" creationId="{00000000-0000-0000-0000-000000000000}"/>
          </ac:picMkLst>
        </pc:picChg>
        <pc:picChg chg="mod">
          <ac:chgData name="Vanessa Picoli" userId="8baa194232747cee" providerId="LiveId" clId="{E879946B-43D5-4773-80C5-9AB4B4DC2B4B}" dt="2025-10-10T19:33:55.299" v="5" actId="478"/>
          <ac:picMkLst>
            <pc:docMk/>
            <pc:sldMk cId="3668422450" sldId="256"/>
            <ac:picMk id="47" creationId="{00000000-0000-0000-0000-000000000000}"/>
          </ac:picMkLst>
        </pc:picChg>
        <pc:picChg chg="del mod">
          <ac:chgData name="Vanessa Picoli" userId="8baa194232747cee" providerId="LiveId" clId="{E879946B-43D5-4773-80C5-9AB4B4DC2B4B}" dt="2025-10-10T19:33:55.299" v="5" actId="478"/>
          <ac:picMkLst>
            <pc:docMk/>
            <pc:sldMk cId="3668422450" sldId="256"/>
            <ac:picMk id="48" creationId="{00000000-0000-0000-0000-000000000000}"/>
          </ac:picMkLst>
        </pc:picChg>
        <pc:picChg chg="mod">
          <ac:chgData name="Vanessa Picoli" userId="8baa194232747cee" providerId="LiveId" clId="{E879946B-43D5-4773-80C5-9AB4B4DC2B4B}" dt="2025-10-10T19:33:49.656" v="0" actId="1076"/>
          <ac:picMkLst>
            <pc:docMk/>
            <pc:sldMk cId="3668422450" sldId="256"/>
            <ac:picMk id="51" creationId="{00000000-0000-0000-0000-000000000000}"/>
          </ac:picMkLst>
        </pc:picChg>
        <pc:picChg chg="mod">
          <ac:chgData name="Vanessa Picoli" userId="8baa194232747cee" providerId="LiveId" clId="{E879946B-43D5-4773-80C5-9AB4B4DC2B4B}" dt="2025-10-10T19:33:49.656" v="0" actId="1076"/>
          <ac:picMkLst>
            <pc:docMk/>
            <pc:sldMk cId="3668422450" sldId="256"/>
            <ac:picMk id="52" creationId="{00000000-0000-0000-0000-000000000000}"/>
          </ac:picMkLst>
        </pc:picChg>
        <pc:picChg chg="del">
          <ac:chgData name="Vanessa Picoli" userId="8baa194232747cee" providerId="LiveId" clId="{E879946B-43D5-4773-80C5-9AB4B4DC2B4B}" dt="2025-10-10T19:33:57.585" v="7" actId="478"/>
          <ac:picMkLst>
            <pc:docMk/>
            <pc:sldMk cId="3668422450" sldId="256"/>
            <ac:picMk id="77" creationId="{25B51195-574E-BD34-8783-46D96381A23C}"/>
          </ac:picMkLst>
        </pc:picChg>
      </pc:sldChg>
      <pc:sldMasterChg chg="addSp delSp modSp mod modSldLayout">
        <pc:chgData name="Vanessa Picoli" userId="8baa194232747cee" providerId="LiveId" clId="{E879946B-43D5-4773-80C5-9AB4B4DC2B4B}" dt="2025-10-10T20:36:55.808" v="372" actId="12789"/>
        <pc:sldMasterMkLst>
          <pc:docMk/>
          <pc:sldMasterMk cId="323162951" sldId="2147483684"/>
        </pc:sldMasterMkLst>
        <pc:spChg chg="add mod">
          <ac:chgData name="Vanessa Picoli" userId="8baa194232747cee" providerId="LiveId" clId="{E879946B-43D5-4773-80C5-9AB4B4DC2B4B}" dt="2025-10-10T19:44:33.583" v="34"/>
          <ac:spMkLst>
            <pc:docMk/>
            <pc:sldMasterMk cId="323162951" sldId="2147483684"/>
            <ac:spMk id="2" creationId="{CB566DEE-80AF-0A48-15DC-DA245717E5A6}"/>
          </ac:spMkLst>
        </pc:spChg>
        <pc:spChg chg="add mod">
          <ac:chgData name="Vanessa Picoli" userId="8baa194232747cee" providerId="LiveId" clId="{E879946B-43D5-4773-80C5-9AB4B4DC2B4B}" dt="2025-10-10T19:44:59.690" v="37"/>
          <ac:spMkLst>
            <pc:docMk/>
            <pc:sldMasterMk cId="323162951" sldId="2147483684"/>
            <ac:spMk id="3" creationId="{B6AEC096-245A-CF1C-10FC-9AB22D377D4A}"/>
          </ac:spMkLst>
        </pc:spChg>
        <pc:spChg chg="add mod">
          <ac:chgData name="Vanessa Picoli" userId="8baa194232747cee" providerId="LiveId" clId="{E879946B-43D5-4773-80C5-9AB4B4DC2B4B}" dt="2025-10-10T19:44:59.690" v="37"/>
          <ac:spMkLst>
            <pc:docMk/>
            <pc:sldMasterMk cId="323162951" sldId="2147483684"/>
            <ac:spMk id="4" creationId="{D0C7478B-BE66-9F7B-132C-2E5CCC7A3B36}"/>
          </ac:spMkLst>
        </pc:spChg>
        <pc:spChg chg="add del">
          <ac:chgData name="Vanessa Picoli" userId="8baa194232747cee" providerId="LiveId" clId="{E879946B-43D5-4773-80C5-9AB4B4DC2B4B}" dt="2025-10-10T19:46:53.337" v="43" actId="478"/>
          <ac:spMkLst>
            <pc:docMk/>
            <pc:sldMasterMk cId="323162951" sldId="2147483684"/>
            <ac:spMk id="7" creationId="{88BA9AD0-2DBC-B719-1431-4915B02524B3}"/>
          </ac:spMkLst>
        </pc:spChg>
        <pc:spChg chg="del">
          <ac:chgData name="Vanessa Picoli" userId="8baa194232747cee" providerId="LiveId" clId="{E879946B-43D5-4773-80C5-9AB4B4DC2B4B}" dt="2025-10-10T19:43:57.088" v="29" actId="478"/>
          <ac:spMkLst>
            <pc:docMk/>
            <pc:sldMasterMk cId="323162951" sldId="2147483684"/>
            <ac:spMk id="10" creationId="{00000000-0000-0000-0000-000000000000}"/>
          </ac:spMkLst>
        </pc:spChg>
        <pc:spChg chg="del">
          <ac:chgData name="Vanessa Picoli" userId="8baa194232747cee" providerId="LiveId" clId="{E879946B-43D5-4773-80C5-9AB4B4DC2B4B}" dt="2025-10-10T19:43:55.724" v="27" actId="478"/>
          <ac:spMkLst>
            <pc:docMk/>
            <pc:sldMasterMk cId="323162951" sldId="2147483684"/>
            <ac:spMk id="11" creationId="{00000000-0000-0000-0000-000000000000}"/>
          </ac:spMkLst>
        </pc:spChg>
        <pc:spChg chg="del">
          <ac:chgData name="Vanessa Picoli" userId="8baa194232747cee" providerId="LiveId" clId="{E879946B-43D5-4773-80C5-9AB4B4DC2B4B}" dt="2025-10-10T19:43:55.370" v="26" actId="478"/>
          <ac:spMkLst>
            <pc:docMk/>
            <pc:sldMasterMk cId="323162951" sldId="2147483684"/>
            <ac:spMk id="12" creationId="{00000000-0000-0000-0000-000000000000}"/>
          </ac:spMkLst>
        </pc:spChg>
        <pc:spChg chg="del">
          <ac:chgData name="Vanessa Picoli" userId="8baa194232747cee" providerId="LiveId" clId="{E879946B-43D5-4773-80C5-9AB4B4DC2B4B}" dt="2025-10-10T19:44:05.492" v="31" actId="478"/>
          <ac:spMkLst>
            <pc:docMk/>
            <pc:sldMasterMk cId="323162951" sldId="2147483684"/>
            <ac:spMk id="13" creationId="{00000000-0000-0000-0000-000000000000}"/>
          </ac:spMkLst>
        </pc:spChg>
        <pc:spChg chg="add del">
          <ac:chgData name="Vanessa Picoli" userId="8baa194232747cee" providerId="LiveId" clId="{E879946B-43D5-4773-80C5-9AB4B4DC2B4B}" dt="2025-10-10T19:49:46.497" v="55" actId="478"/>
          <ac:spMkLst>
            <pc:docMk/>
            <pc:sldMasterMk cId="323162951" sldId="2147483684"/>
            <ac:spMk id="29" creationId="{8FC3AEA1-F5A8-200A-9718-BA374386333C}"/>
          </ac:spMkLst>
        </pc:spChg>
        <pc:spChg chg="add mod">
          <ac:chgData name="Vanessa Picoli" userId="8baa194232747cee" providerId="LiveId" clId="{E879946B-43D5-4773-80C5-9AB4B4DC2B4B}" dt="2025-10-10T20:29:05.374" v="352" actId="12789"/>
          <ac:spMkLst>
            <pc:docMk/>
            <pc:sldMasterMk cId="323162951" sldId="2147483684"/>
            <ac:spMk id="37" creationId="{0A47FAF2-9DBC-E091-DAD5-18F580C5AB02}"/>
          </ac:spMkLst>
        </pc:spChg>
        <pc:spChg chg="add mod">
          <ac:chgData name="Vanessa Picoli" userId="8baa194232747cee" providerId="LiveId" clId="{E879946B-43D5-4773-80C5-9AB4B4DC2B4B}" dt="2025-10-10T20:29:05.374" v="352" actId="12789"/>
          <ac:spMkLst>
            <pc:docMk/>
            <pc:sldMasterMk cId="323162951" sldId="2147483684"/>
            <ac:spMk id="38" creationId="{9F81F105-7733-6EED-1D8B-06B967A790C3}"/>
          </ac:spMkLst>
        </pc:spChg>
        <pc:spChg chg="add mod">
          <ac:chgData name="Vanessa Picoli" userId="8baa194232747cee" providerId="LiveId" clId="{E879946B-43D5-4773-80C5-9AB4B4DC2B4B}" dt="2025-10-10T20:29:05.374" v="352" actId="12789"/>
          <ac:spMkLst>
            <pc:docMk/>
            <pc:sldMasterMk cId="323162951" sldId="2147483684"/>
            <ac:spMk id="39" creationId="{741F0B8B-C288-92F8-195C-19828628B959}"/>
          </ac:spMkLst>
        </pc:spChg>
        <pc:spChg chg="add mod">
          <ac:chgData name="Vanessa Picoli" userId="8baa194232747cee" providerId="LiveId" clId="{E879946B-43D5-4773-80C5-9AB4B4DC2B4B}" dt="2025-10-10T20:29:05.374" v="352" actId="12789"/>
          <ac:spMkLst>
            <pc:docMk/>
            <pc:sldMasterMk cId="323162951" sldId="2147483684"/>
            <ac:spMk id="40" creationId="{5C1546F3-EC6E-0B13-6DFC-1581662B2A41}"/>
          </ac:spMkLst>
        </pc:spChg>
        <pc:grpChg chg="del">
          <ac:chgData name="Vanessa Picoli" userId="8baa194232747cee" providerId="LiveId" clId="{E879946B-43D5-4773-80C5-9AB4B4DC2B4B}" dt="2025-10-10T19:43:05.962" v="14" actId="478"/>
          <ac:grpSpMkLst>
            <pc:docMk/>
            <pc:sldMasterMk cId="323162951" sldId="2147483684"/>
            <ac:grpSpMk id="14" creationId="{00000000-0000-0000-0000-000000000000}"/>
          </ac:grpSpMkLst>
        </pc:grpChg>
        <pc:grpChg chg="del">
          <ac:chgData name="Vanessa Picoli" userId="8baa194232747cee" providerId="LiveId" clId="{E879946B-43D5-4773-80C5-9AB4B4DC2B4B}" dt="2025-10-10T19:43:06.452" v="15" actId="478"/>
          <ac:grpSpMkLst>
            <pc:docMk/>
            <pc:sldMasterMk cId="323162951" sldId="2147483684"/>
            <ac:grpSpMk id="17" creationId="{00000000-0000-0000-0000-000000000000}"/>
          </ac:grpSpMkLst>
        </pc:grpChg>
        <pc:grpChg chg="del">
          <ac:chgData name="Vanessa Picoli" userId="8baa194232747cee" providerId="LiveId" clId="{E879946B-43D5-4773-80C5-9AB4B4DC2B4B}" dt="2025-10-10T19:43:06.900" v="16" actId="478"/>
          <ac:grpSpMkLst>
            <pc:docMk/>
            <pc:sldMasterMk cId="323162951" sldId="2147483684"/>
            <ac:grpSpMk id="21" creationId="{00000000-0000-0000-0000-000000000000}"/>
          </ac:grpSpMkLst>
        </pc:grpChg>
        <pc:picChg chg="add mod">
          <ac:chgData name="Vanessa Picoli" userId="8baa194232747cee" providerId="LiveId" clId="{E879946B-43D5-4773-80C5-9AB4B4DC2B4B}" dt="2025-10-10T19:44:59.690" v="37"/>
          <ac:picMkLst>
            <pc:docMk/>
            <pc:sldMasterMk cId="323162951" sldId="2147483684"/>
            <ac:picMk id="5" creationId="{185D7043-574D-19A0-6162-6B16DB04BD0B}"/>
          </ac:picMkLst>
        </pc:picChg>
        <pc:picChg chg="del">
          <ac:chgData name="Vanessa Picoli" userId="8baa194232747cee" providerId="LiveId" clId="{E879946B-43D5-4773-80C5-9AB4B4DC2B4B}" dt="2025-10-10T19:43:56.097" v="28" actId="478"/>
          <ac:picMkLst>
            <pc:docMk/>
            <pc:sldMasterMk cId="323162951" sldId="2147483684"/>
            <ac:picMk id="9" creationId="{00000000-0000-0000-0000-000000000000}"/>
          </ac:picMkLst>
        </pc:picChg>
        <pc:picChg chg="add mod">
          <ac:chgData name="Vanessa Picoli" userId="8baa194232747cee" providerId="LiveId" clId="{E879946B-43D5-4773-80C5-9AB4B4DC2B4B}" dt="2025-10-10T20:33:34.427" v="356" actId="1076"/>
          <ac:picMkLst>
            <pc:docMk/>
            <pc:sldMasterMk cId="323162951" sldId="2147483684"/>
            <ac:picMk id="27" creationId="{F3B3CEAB-D0CD-41A2-F614-626591FC558F}"/>
          </ac:picMkLst>
        </pc:picChg>
        <pc:picChg chg="add mod">
          <ac:chgData name="Vanessa Picoli" userId="8baa194232747cee" providerId="LiveId" clId="{E879946B-43D5-4773-80C5-9AB4B4DC2B4B}" dt="2025-10-10T20:36:55.808" v="372" actId="12789"/>
          <ac:picMkLst>
            <pc:docMk/>
            <pc:sldMasterMk cId="323162951" sldId="2147483684"/>
            <ac:picMk id="30" creationId="{CDD0315B-767C-7FCA-BBED-C1A8C14A22C5}"/>
          </ac:picMkLst>
        </pc:picChg>
        <pc:picChg chg="add mod modCrop">
          <ac:chgData name="Vanessa Picoli" userId="8baa194232747cee" providerId="LiveId" clId="{E879946B-43D5-4773-80C5-9AB4B4DC2B4B}" dt="2025-10-10T20:36:55.808" v="372" actId="12789"/>
          <ac:picMkLst>
            <pc:docMk/>
            <pc:sldMasterMk cId="323162951" sldId="2147483684"/>
            <ac:picMk id="31" creationId="{C3B3876D-127D-1F29-CF35-427CCB86D67A}"/>
          </ac:picMkLst>
        </pc:picChg>
        <pc:picChg chg="add mod modCrop">
          <ac:chgData name="Vanessa Picoli" userId="8baa194232747cee" providerId="LiveId" clId="{E879946B-43D5-4773-80C5-9AB4B4DC2B4B}" dt="2025-10-10T20:36:46.577" v="369" actId="12789"/>
          <ac:picMkLst>
            <pc:docMk/>
            <pc:sldMasterMk cId="323162951" sldId="2147483684"/>
            <ac:picMk id="32" creationId="{9DC94BCF-3754-096F-098A-4FF14C879634}"/>
          </ac:picMkLst>
        </pc:picChg>
        <pc:picChg chg="add mod">
          <ac:chgData name="Vanessa Picoli" userId="8baa194232747cee" providerId="LiveId" clId="{E879946B-43D5-4773-80C5-9AB4B4DC2B4B}" dt="2025-10-10T20:36:46.577" v="369" actId="12789"/>
          <ac:picMkLst>
            <pc:docMk/>
            <pc:sldMasterMk cId="323162951" sldId="2147483684"/>
            <ac:picMk id="33" creationId="{181F111E-1F20-545E-50F6-2F42E25EFDDF}"/>
          </ac:picMkLst>
        </pc:picChg>
        <pc:picChg chg="add mod modCrop">
          <ac:chgData name="Vanessa Picoli" userId="8baa194232747cee" providerId="LiveId" clId="{E879946B-43D5-4773-80C5-9AB4B4DC2B4B}" dt="2025-10-10T20:36:50.912" v="371" actId="408"/>
          <ac:picMkLst>
            <pc:docMk/>
            <pc:sldMasterMk cId="323162951" sldId="2147483684"/>
            <ac:picMk id="35" creationId="{C183F243-A949-A0BB-52F3-297269A7064A}"/>
          </ac:picMkLst>
        </pc:picChg>
        <pc:picChg chg="add mod">
          <ac:chgData name="Vanessa Picoli" userId="8baa194232747cee" providerId="LiveId" clId="{E879946B-43D5-4773-80C5-9AB4B4DC2B4B}" dt="2025-10-10T20:35:45.532" v="361" actId="408"/>
          <ac:picMkLst>
            <pc:docMk/>
            <pc:sldMasterMk cId="323162951" sldId="2147483684"/>
            <ac:picMk id="42" creationId="{5B8260F6-EE6D-06C5-3BB4-4AB3DF38902D}"/>
          </ac:picMkLst>
        </pc:picChg>
        <pc:picChg chg="add mod">
          <ac:chgData name="Vanessa Picoli" userId="8baa194232747cee" providerId="LiveId" clId="{E879946B-43D5-4773-80C5-9AB4B4DC2B4B}" dt="2025-10-10T20:35:39.180" v="360" actId="12789"/>
          <ac:picMkLst>
            <pc:docMk/>
            <pc:sldMasterMk cId="323162951" sldId="2147483684"/>
            <ac:picMk id="44" creationId="{D33D5AC8-62C3-1159-A0BC-DFE6EE792DF0}"/>
          </ac:picMkLst>
        </pc:picChg>
        <pc:picChg chg="add mod">
          <ac:chgData name="Vanessa Picoli" userId="8baa194232747cee" providerId="LiveId" clId="{E879946B-43D5-4773-80C5-9AB4B4DC2B4B}" dt="2025-10-10T20:35:45.532" v="361" actId="408"/>
          <ac:picMkLst>
            <pc:docMk/>
            <pc:sldMasterMk cId="323162951" sldId="2147483684"/>
            <ac:picMk id="46" creationId="{E1684BB0-02BD-BF15-48DE-AD0227F5E8C4}"/>
          </ac:picMkLst>
        </pc:picChg>
        <pc:picChg chg="add mod">
          <ac:chgData name="Vanessa Picoli" userId="8baa194232747cee" providerId="LiveId" clId="{E879946B-43D5-4773-80C5-9AB4B4DC2B4B}" dt="2025-10-10T20:35:45.532" v="361" actId="408"/>
          <ac:picMkLst>
            <pc:docMk/>
            <pc:sldMasterMk cId="323162951" sldId="2147483684"/>
            <ac:picMk id="48" creationId="{F5361B23-27A9-A3FB-851F-1A8367F3246B}"/>
          </ac:picMkLst>
        </pc:picChg>
        <pc:picChg chg="add mod">
          <ac:chgData name="Vanessa Picoli" userId="8baa194232747cee" providerId="LiveId" clId="{E879946B-43D5-4773-80C5-9AB4B4DC2B4B}" dt="2025-10-10T20:35:39.180" v="360" actId="12789"/>
          <ac:picMkLst>
            <pc:docMk/>
            <pc:sldMasterMk cId="323162951" sldId="2147483684"/>
            <ac:picMk id="50" creationId="{4ED9E46D-FCB5-96EF-C100-957703AE4D04}"/>
          </ac:picMkLst>
        </pc:picChg>
        <pc:picChg chg="add mod">
          <ac:chgData name="Vanessa Picoli" userId="8baa194232747cee" providerId="LiveId" clId="{E879946B-43D5-4773-80C5-9AB4B4DC2B4B}" dt="2025-10-10T20:35:45.532" v="361" actId="408"/>
          <ac:picMkLst>
            <pc:docMk/>
            <pc:sldMasterMk cId="323162951" sldId="2147483684"/>
            <ac:picMk id="52" creationId="{EE35B656-821D-0379-E068-1B3EDB81944A}"/>
          </ac:picMkLst>
        </pc:picChg>
        <pc:picChg chg="add mod modCrop">
          <ac:chgData name="Vanessa Picoli" userId="8baa194232747cee" providerId="LiveId" clId="{E879946B-43D5-4773-80C5-9AB4B4DC2B4B}" dt="2025-10-10T20:27:26.648" v="325" actId="1076"/>
          <ac:picMkLst>
            <pc:docMk/>
            <pc:sldMasterMk cId="323162951" sldId="2147483684"/>
            <ac:picMk id="54" creationId="{6ECD3F8E-D117-6476-BF4B-C1DB84F90AAA}"/>
          </ac:picMkLst>
        </pc:picChg>
        <pc:sldLayoutChg chg="addSp delSp modSp mod">
          <pc:chgData name="Vanessa Picoli" userId="8baa194232747cee" providerId="LiveId" clId="{E879946B-43D5-4773-80C5-9AB4B4DC2B4B}" dt="2025-10-10T19:51:49.534" v="76" actId="21"/>
          <pc:sldLayoutMkLst>
            <pc:docMk/>
            <pc:sldMasterMk cId="323162951" sldId="2147483684"/>
            <pc:sldLayoutMk cId="2785067490" sldId="2147483696"/>
          </pc:sldLayoutMkLst>
          <pc:spChg chg="add mod">
            <ac:chgData name="Vanessa Picoli" userId="8baa194232747cee" providerId="LiveId" clId="{E879946B-43D5-4773-80C5-9AB4B4DC2B4B}" dt="2025-10-10T19:44:30.059" v="33"/>
            <ac:spMkLst>
              <pc:docMk/>
              <pc:sldMasterMk cId="323162951" sldId="2147483684"/>
              <pc:sldLayoutMk cId="2785067490" sldId="2147483696"/>
              <ac:spMk id="2" creationId="{D6693A92-78B1-8835-9180-EBD39126482D}"/>
            </ac:spMkLst>
          </pc:spChg>
          <pc:spChg chg="del">
            <ac:chgData name="Vanessa Picoli" userId="8baa194232747cee" providerId="LiveId" clId="{E879946B-43D5-4773-80C5-9AB4B4DC2B4B}" dt="2025-10-10T19:43:47.247" v="21" actId="478"/>
            <ac:spMkLst>
              <pc:docMk/>
              <pc:sldMasterMk cId="323162951" sldId="2147483684"/>
              <pc:sldLayoutMk cId="2785067490" sldId="2147483696"/>
              <ac:spMk id="8" creationId="{00000000-0000-0000-0000-000000000000}"/>
            </ac:spMkLst>
          </pc:spChg>
          <pc:spChg chg="del mod">
            <ac:chgData name="Vanessa Picoli" userId="8baa194232747cee" providerId="LiveId" clId="{E879946B-43D5-4773-80C5-9AB4B4DC2B4B}" dt="2025-10-10T19:43:51.599" v="25" actId="478"/>
            <ac:spMkLst>
              <pc:docMk/>
              <pc:sldMasterMk cId="323162951" sldId="2147483684"/>
              <pc:sldLayoutMk cId="2785067490" sldId="2147483696"/>
              <ac:spMk id="9" creationId="{00000000-0000-0000-0000-000000000000}"/>
            </ac:spMkLst>
          </pc:spChg>
          <pc:spChg chg="del">
            <ac:chgData name="Vanessa Picoli" userId="8baa194232747cee" providerId="LiveId" clId="{E879946B-43D5-4773-80C5-9AB4B4DC2B4B}" dt="2025-10-10T19:44:08.760" v="32" actId="478"/>
            <ac:spMkLst>
              <pc:docMk/>
              <pc:sldMasterMk cId="323162951" sldId="2147483684"/>
              <pc:sldLayoutMk cId="2785067490" sldId="2147483696"/>
              <ac:spMk id="10" creationId="{00000000-0000-0000-0000-000000000000}"/>
            </ac:spMkLst>
          </pc:spChg>
          <pc:spChg chg="del">
            <ac:chgData name="Vanessa Picoli" userId="8baa194232747cee" providerId="LiveId" clId="{E879946B-43D5-4773-80C5-9AB4B4DC2B4B}" dt="2025-10-10T19:44:01.877" v="30" actId="478"/>
            <ac:spMkLst>
              <pc:docMk/>
              <pc:sldMasterMk cId="323162951" sldId="2147483684"/>
              <pc:sldLayoutMk cId="2785067490" sldId="2147483696"/>
              <ac:spMk id="11" creationId="{00000000-0000-0000-0000-000000000000}"/>
            </ac:spMkLst>
          </pc:spChg>
          <pc:spChg chg="mod">
            <ac:chgData name="Vanessa Picoli" userId="8baa194232747cee" providerId="LiveId" clId="{E879946B-43D5-4773-80C5-9AB4B4DC2B4B}" dt="2025-10-10T19:43:26.894" v="18" actId="1076"/>
            <ac:spMkLst>
              <pc:docMk/>
              <pc:sldMasterMk cId="323162951" sldId="2147483684"/>
              <pc:sldLayoutMk cId="2785067490" sldId="2147483696"/>
              <ac:spMk id="16" creationId="{00000000-0000-0000-0000-000000000000}"/>
            </ac:spMkLst>
          </pc:spChg>
          <pc:grpChg chg="del">
            <ac:chgData name="Vanessa Picoli" userId="8baa194232747cee" providerId="LiveId" clId="{E879946B-43D5-4773-80C5-9AB4B4DC2B4B}" dt="2025-10-10T19:43:26.699" v="17" actId="478"/>
            <ac:grpSpMkLst>
              <pc:docMk/>
              <pc:sldMasterMk cId="323162951" sldId="2147483684"/>
              <pc:sldLayoutMk cId="2785067490" sldId="2147483696"/>
              <ac:grpSpMk id="12" creationId="{00000000-0000-0000-0000-000000000000}"/>
            </ac:grpSpMkLst>
          </pc:grpChg>
          <pc:grpChg chg="del mod">
            <ac:chgData name="Vanessa Picoli" userId="8baa194232747cee" providerId="LiveId" clId="{E879946B-43D5-4773-80C5-9AB4B4DC2B4B}" dt="2025-10-10T19:43:27.011" v="19" actId="478"/>
            <ac:grpSpMkLst>
              <pc:docMk/>
              <pc:sldMasterMk cId="323162951" sldId="2147483684"/>
              <pc:sldLayoutMk cId="2785067490" sldId="2147483696"/>
              <ac:grpSpMk id="15" creationId="{00000000-0000-0000-0000-000000000000}"/>
            </ac:grpSpMkLst>
          </pc:grpChg>
          <pc:grpChg chg="del">
            <ac:chgData name="Vanessa Picoli" userId="8baa194232747cee" providerId="LiveId" clId="{E879946B-43D5-4773-80C5-9AB4B4DC2B4B}" dt="2025-10-10T19:43:27.599" v="20" actId="478"/>
            <ac:grpSpMkLst>
              <pc:docMk/>
              <pc:sldMasterMk cId="323162951" sldId="2147483684"/>
              <pc:sldLayoutMk cId="2785067490" sldId="2147483696"/>
              <ac:grpSpMk id="19" creationId="{00000000-0000-0000-0000-000000000000}"/>
            </ac:grpSpMkLst>
          </pc:grpChg>
          <pc:picChg chg="add del mod">
            <ac:chgData name="Vanessa Picoli" userId="8baa194232747cee" providerId="LiveId" clId="{E879946B-43D5-4773-80C5-9AB4B4DC2B4B}" dt="2025-10-10T19:51:49.534" v="76" actId="21"/>
            <ac:picMkLst>
              <pc:docMk/>
              <pc:sldMasterMk cId="323162951" sldId="2147483684"/>
              <pc:sldLayoutMk cId="2785067490" sldId="2147483696"/>
              <ac:picMk id="4" creationId="{CDD0315B-767C-7FCA-BBED-C1A8C14A22C5}"/>
            </ac:picMkLst>
          </pc:picChg>
          <pc:picChg chg="add del mod">
            <ac:chgData name="Vanessa Picoli" userId="8baa194232747cee" providerId="LiveId" clId="{E879946B-43D5-4773-80C5-9AB4B4DC2B4B}" dt="2025-10-10T19:51:49.534" v="76" actId="21"/>
            <ac:picMkLst>
              <pc:docMk/>
              <pc:sldMasterMk cId="323162951" sldId="2147483684"/>
              <pc:sldLayoutMk cId="2785067490" sldId="2147483696"/>
              <ac:picMk id="6" creationId="{C3B3876D-127D-1F29-CF35-427CCB86D67A}"/>
            </ac:picMkLst>
          </pc:picChg>
          <pc:picChg chg="del">
            <ac:chgData name="Vanessa Picoli" userId="8baa194232747cee" providerId="LiveId" clId="{E879946B-43D5-4773-80C5-9AB4B4DC2B4B}" dt="2025-10-10T19:43:48.684" v="23" actId="478"/>
            <ac:picMkLst>
              <pc:docMk/>
              <pc:sldMasterMk cId="323162951" sldId="2147483684"/>
              <pc:sldLayoutMk cId="2785067490" sldId="2147483696"/>
              <ac:picMk id="7" creationId="{00000000-0000-0000-0000-000000000000}"/>
            </ac:picMkLst>
          </pc:picChg>
          <pc:picChg chg="mod">
            <ac:chgData name="Vanessa Picoli" userId="8baa194232747cee" providerId="LiveId" clId="{E879946B-43D5-4773-80C5-9AB4B4DC2B4B}" dt="2025-10-10T19:43:26.894" v="18" actId="1076"/>
            <ac:picMkLst>
              <pc:docMk/>
              <pc:sldMasterMk cId="323162951" sldId="2147483684"/>
              <pc:sldLayoutMk cId="2785067490" sldId="2147483696"/>
              <ac:picMk id="17" creationId="{00000000-0000-0000-0000-000000000000}"/>
            </ac:picMkLst>
          </pc:picChg>
          <pc:picChg chg="mod">
            <ac:chgData name="Vanessa Picoli" userId="8baa194232747cee" providerId="LiveId" clId="{E879946B-43D5-4773-80C5-9AB4B4DC2B4B}" dt="2025-10-10T19:43:26.894" v="18" actId="1076"/>
            <ac:picMkLst>
              <pc:docMk/>
              <pc:sldMasterMk cId="323162951" sldId="2147483684"/>
              <pc:sldLayoutMk cId="2785067490" sldId="2147483696"/>
              <ac:picMk id="18" creationId="{00000000-0000-0000-0000-000000000000}"/>
            </ac:picMkLst>
          </pc:picChg>
          <pc:picChg chg="add del mod">
            <ac:chgData name="Vanessa Picoli" userId="8baa194232747cee" providerId="LiveId" clId="{E879946B-43D5-4773-80C5-9AB4B4DC2B4B}" dt="2025-10-10T19:51:49.534" v="76" actId="21"/>
            <ac:picMkLst>
              <pc:docMk/>
              <pc:sldMasterMk cId="323162951" sldId="2147483684"/>
              <pc:sldLayoutMk cId="2785067490" sldId="2147483696"/>
              <ac:picMk id="26" creationId="{9DC94BCF-3754-096F-098A-4FF14C879634}"/>
            </ac:picMkLst>
          </pc:picChg>
          <pc:picChg chg="add del mod">
            <ac:chgData name="Vanessa Picoli" userId="8baa194232747cee" providerId="LiveId" clId="{E879946B-43D5-4773-80C5-9AB4B4DC2B4B}" dt="2025-10-10T19:51:49.534" v="76" actId="21"/>
            <ac:picMkLst>
              <pc:docMk/>
              <pc:sldMasterMk cId="323162951" sldId="2147483684"/>
              <pc:sldLayoutMk cId="2785067490" sldId="2147483696"/>
              <ac:picMk id="28" creationId="{181F111E-1F20-545E-50F6-2F42E25EFDDF}"/>
            </ac:picMkLst>
          </pc:picChg>
        </pc:sldLayoutChg>
      </pc:sldMasterChg>
    </pc:docChg>
  </pc:docChgLst>
  <pc:docChgLst>
    <pc:chgData name="Vanessa Picoli" userId="8baa194232747cee" providerId="LiveId" clId="{8208DAB1-6D3F-4D32-8A86-B87E6D6C1C3B}"/>
    <pc:docChg chg="undo redo custSel addSld delSld modSld modSection">
      <pc:chgData name="Vanessa Picoli" userId="8baa194232747cee" providerId="LiveId" clId="{8208DAB1-6D3F-4D32-8A86-B87E6D6C1C3B}" dt="2025-06-16T18:56:13.100" v="138" actId="47"/>
      <pc:docMkLst>
        <pc:docMk/>
      </pc:docMkLst>
      <pc:sldChg chg="addSp delSp modSp mod">
        <pc:chgData name="Vanessa Picoli" userId="8baa194232747cee" providerId="LiveId" clId="{8208DAB1-6D3F-4D32-8A86-B87E6D6C1C3B}" dt="2025-06-16T18:55:43.180" v="134" actId="1076"/>
        <pc:sldMkLst>
          <pc:docMk/>
          <pc:sldMk cId="3668422450" sldId="256"/>
        </pc:sldMkLst>
      </pc:sldChg>
      <pc:sldChg chg="modSp add del">
        <pc:chgData name="Vanessa Picoli" userId="8baa194232747cee" providerId="LiveId" clId="{8208DAB1-6D3F-4D32-8A86-B87E6D6C1C3B}" dt="2025-06-16T18:56:13.100" v="138" actId="47"/>
        <pc:sldMkLst>
          <pc:docMk/>
          <pc:sldMk cId="492293797" sldId="257"/>
        </pc:sldMkLst>
      </pc:sldChg>
      <pc:sldChg chg="del">
        <pc:chgData name="Vanessa Picoli" userId="8baa194232747cee" providerId="LiveId" clId="{8208DAB1-6D3F-4D32-8A86-B87E6D6C1C3B}" dt="2025-06-16T18:50:17.095" v="103" actId="47"/>
        <pc:sldMkLst>
          <pc:docMk/>
          <pc:sldMk cId="2792360403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B4AF-85BB-4681-949D-1833E93691E7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A9A6-5318-40C6-B7B7-9E2BADD9C7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07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C4EBE-1B89-4E30-A5B1-624A5E2C5856}" type="datetimeFigureOut">
              <a:rPr lang="pt-BR" smtClean="0"/>
              <a:t>10/10/2025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45CC8-FF57-46F3-900F-AA42E62967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6693A92-78B1-8835-9180-EBD39126482D}"/>
              </a:ext>
            </a:extLst>
          </p:cNvPr>
          <p:cNvSpPr/>
          <p:nvPr userDrawn="1"/>
        </p:nvSpPr>
        <p:spPr>
          <a:xfrm>
            <a:off x="899644" y="39948392"/>
            <a:ext cx="30600000" cy="183600"/>
          </a:xfrm>
          <a:prstGeom prst="rect">
            <a:avLst/>
          </a:prstGeom>
          <a:solidFill>
            <a:srgbClr val="AE2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378" tIns="39189" rIns="78378" bIns="39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6123" dirty="0"/>
          </a:p>
        </p:txBody>
      </p:sp>
    </p:spTree>
    <p:extLst>
      <p:ext uri="{BB962C8B-B14F-4D97-AF65-F5344CB8AC3E}">
        <p14:creationId xmlns:p14="http://schemas.microsoft.com/office/powerpoint/2010/main" val="278506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566DEE-80AF-0A48-15DC-DA245717E5A6}"/>
              </a:ext>
            </a:extLst>
          </p:cNvPr>
          <p:cNvSpPr/>
          <p:nvPr userDrawn="1"/>
        </p:nvSpPr>
        <p:spPr>
          <a:xfrm>
            <a:off x="899644" y="39948392"/>
            <a:ext cx="30600000" cy="183600"/>
          </a:xfrm>
          <a:prstGeom prst="rect">
            <a:avLst/>
          </a:prstGeom>
          <a:solidFill>
            <a:srgbClr val="AE2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378" tIns="39189" rIns="78378" bIns="39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6123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6AEC096-245A-CF1C-10FC-9AB22D377D4A}"/>
              </a:ext>
            </a:extLst>
          </p:cNvPr>
          <p:cNvSpPr/>
          <p:nvPr userDrawn="1"/>
        </p:nvSpPr>
        <p:spPr>
          <a:xfrm>
            <a:off x="951551" y="5901816"/>
            <a:ext cx="30600000" cy="185146"/>
          </a:xfrm>
          <a:prstGeom prst="rect">
            <a:avLst/>
          </a:prstGeom>
          <a:solidFill>
            <a:srgbClr val="AE2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378" tIns="39189" rIns="78378" bIns="39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6123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C7478B-BE66-9F7B-132C-2E5CCC7A3B36}"/>
              </a:ext>
            </a:extLst>
          </p:cNvPr>
          <p:cNvSpPr/>
          <p:nvPr userDrawn="1"/>
        </p:nvSpPr>
        <p:spPr>
          <a:xfrm>
            <a:off x="899644" y="635427"/>
            <a:ext cx="30600000" cy="185146"/>
          </a:xfrm>
          <a:prstGeom prst="rect">
            <a:avLst/>
          </a:prstGeom>
          <a:solidFill>
            <a:srgbClr val="AE2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378" tIns="39189" rIns="78378" bIns="391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6123" dirty="0"/>
          </a:p>
        </p:txBody>
      </p:sp>
      <p:pic>
        <p:nvPicPr>
          <p:cNvPr id="5" name="Imagem 4" descr="Texto, Site&#10;&#10;O conteúdo gerado por IA pode estar incorreto.">
            <a:extLst>
              <a:ext uri="{FF2B5EF4-FFF2-40B4-BE49-F238E27FC236}">
                <a16:creationId xmlns:a16="http://schemas.microsoft.com/office/drawing/2014/main" id="{185D7043-574D-19A0-6162-6B16DB04B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4" y="824319"/>
            <a:ext cx="21316816" cy="5077495"/>
          </a:xfrm>
          <a:prstGeom prst="rect">
            <a:avLst/>
          </a:prstGeom>
        </p:spPr>
      </p:pic>
      <p:pic>
        <p:nvPicPr>
          <p:cNvPr id="27" name="Imagem 26" descr="Desenho com traços pretos em fundo branco e letras pretas&#10;&#10;O conteúdo gerado por IA pode estar incorreto.">
            <a:extLst>
              <a:ext uri="{FF2B5EF4-FFF2-40B4-BE49-F238E27FC236}">
                <a16:creationId xmlns:a16="http://schemas.microsoft.com/office/drawing/2014/main" id="{F3B3CEAB-D0CD-41A2-F614-626591FC55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" y="40813707"/>
            <a:ext cx="2285442" cy="2038368"/>
          </a:xfrm>
          <a:prstGeom prst="rect">
            <a:avLst/>
          </a:prstGeom>
        </p:spPr>
      </p:pic>
      <p:pic>
        <p:nvPicPr>
          <p:cNvPr id="30" name="Imagem 29" descr="Forma&#10;&#10;O conteúdo gerado por IA pode estar incorreto.">
            <a:extLst>
              <a:ext uri="{FF2B5EF4-FFF2-40B4-BE49-F238E27FC236}">
                <a16:creationId xmlns:a16="http://schemas.microsoft.com/office/drawing/2014/main" id="{CDD0315B-767C-7FCA-BBED-C1A8C14A22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692" y="42142864"/>
            <a:ext cx="3740755" cy="689854"/>
          </a:xfrm>
          <a:prstGeom prst="rect">
            <a:avLst/>
          </a:prstGeom>
        </p:spPr>
      </p:pic>
      <p:pic>
        <p:nvPicPr>
          <p:cNvPr id="31" name="Imagem 30" descr="Desenho de uma placa&#10;&#10;O conteúdo gerado por IA pode estar incorreto.">
            <a:extLst>
              <a:ext uri="{FF2B5EF4-FFF2-40B4-BE49-F238E27FC236}">
                <a16:creationId xmlns:a16="http://schemas.microsoft.com/office/drawing/2014/main" id="{C3B3876D-127D-1F29-CF35-427CCB86D6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3542" r="2967" b="6428"/>
          <a:stretch>
            <a:fillRect/>
          </a:stretch>
        </p:blipFill>
        <p:spPr>
          <a:xfrm>
            <a:off x="23962693" y="42097001"/>
            <a:ext cx="3115073" cy="781580"/>
          </a:xfrm>
          <a:prstGeom prst="rect">
            <a:avLst/>
          </a:prstGeom>
        </p:spPr>
      </p:pic>
      <p:pic>
        <p:nvPicPr>
          <p:cNvPr id="32" name="Imagem 31" descr="Texto&#10;&#10;O conteúdo gerado por IA pode estar incorreto.">
            <a:extLst>
              <a:ext uri="{FF2B5EF4-FFF2-40B4-BE49-F238E27FC236}">
                <a16:creationId xmlns:a16="http://schemas.microsoft.com/office/drawing/2014/main" id="{9DC94BCF-3754-096F-098A-4FF14C8796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5455" b="6741"/>
          <a:stretch>
            <a:fillRect/>
          </a:stretch>
        </p:blipFill>
        <p:spPr>
          <a:xfrm>
            <a:off x="29286622" y="41080174"/>
            <a:ext cx="2704007" cy="902973"/>
          </a:xfrm>
          <a:prstGeom prst="rect">
            <a:avLst/>
          </a:prstGeom>
        </p:spPr>
      </p:pic>
      <p:pic>
        <p:nvPicPr>
          <p:cNvPr id="33" name="Imagem 3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81F111E-1F20-545E-50F6-2F42E25EFDD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690" y="41075239"/>
            <a:ext cx="3115073" cy="912843"/>
          </a:xfrm>
          <a:prstGeom prst="rect">
            <a:avLst/>
          </a:prstGeom>
        </p:spPr>
      </p:pic>
      <p:pic>
        <p:nvPicPr>
          <p:cNvPr id="35" name="Imagem 34" descr="Logotipo&#10;&#10;O conteúdo gerado por IA pode estar incorreto.">
            <a:extLst>
              <a:ext uri="{FF2B5EF4-FFF2-40B4-BE49-F238E27FC236}">
                <a16:creationId xmlns:a16="http://schemas.microsoft.com/office/drawing/2014/main" id="{C183F243-A949-A0BB-52F3-297269A706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21321" r="11600" b="16941"/>
          <a:stretch>
            <a:fillRect/>
          </a:stretch>
        </p:blipFill>
        <p:spPr>
          <a:xfrm>
            <a:off x="26015610" y="41156331"/>
            <a:ext cx="2632164" cy="750658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0A47FAF2-9DBC-E091-DAD5-18F580C5AB02}"/>
              </a:ext>
            </a:extLst>
          </p:cNvPr>
          <p:cNvSpPr txBox="1"/>
          <p:nvPr userDrawn="1"/>
        </p:nvSpPr>
        <p:spPr>
          <a:xfrm>
            <a:off x="428263" y="40271715"/>
            <a:ext cx="22854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Realização:</a:t>
            </a:r>
            <a:endParaRPr lang="pt-BR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F81F105-7733-6EED-1D8B-06B967A790C3}"/>
              </a:ext>
            </a:extLst>
          </p:cNvPr>
          <p:cNvSpPr txBox="1"/>
          <p:nvPr userDrawn="1"/>
        </p:nvSpPr>
        <p:spPr>
          <a:xfrm>
            <a:off x="22216460" y="40271715"/>
            <a:ext cx="4153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Patrocinadores Silver: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41F0B8B-C288-92F8-195C-19828628B959}"/>
              </a:ext>
            </a:extLst>
          </p:cNvPr>
          <p:cNvSpPr txBox="1"/>
          <p:nvPr userDrawn="1"/>
        </p:nvSpPr>
        <p:spPr>
          <a:xfrm>
            <a:off x="16571792" y="40271715"/>
            <a:ext cx="3810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Patrocinador Master: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C1546F3-EC6E-0B13-6DFC-1581662B2A41}"/>
              </a:ext>
            </a:extLst>
          </p:cNvPr>
          <p:cNvSpPr txBox="1"/>
          <p:nvPr userDrawn="1"/>
        </p:nvSpPr>
        <p:spPr>
          <a:xfrm>
            <a:off x="3722475" y="40271715"/>
            <a:ext cx="1439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pt-B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Apoio:</a:t>
            </a:r>
          </a:p>
        </p:txBody>
      </p:sp>
      <p:pic>
        <p:nvPicPr>
          <p:cNvPr id="42" name="Imagem 41" descr="Texto&#10;&#10;O conteúdo gerado por IA pode estar incorreto.">
            <a:extLst>
              <a:ext uri="{FF2B5EF4-FFF2-40B4-BE49-F238E27FC236}">
                <a16:creationId xmlns:a16="http://schemas.microsoft.com/office/drawing/2014/main" id="{5B8260F6-EE6D-06C5-3BB4-4AB3DF3890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67" y="41491216"/>
            <a:ext cx="2127003" cy="832699"/>
          </a:xfrm>
          <a:prstGeom prst="rect">
            <a:avLst/>
          </a:prstGeom>
        </p:spPr>
      </p:pic>
      <p:pic>
        <p:nvPicPr>
          <p:cNvPr id="44" name="Imagem 43" descr="Logotipo&#10;&#10;O conteúdo gerado por IA pode estar incorreto.">
            <a:extLst>
              <a:ext uri="{FF2B5EF4-FFF2-40B4-BE49-F238E27FC236}">
                <a16:creationId xmlns:a16="http://schemas.microsoft.com/office/drawing/2014/main" id="{D33D5AC8-62C3-1159-A0BC-DFE6EE792D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74" y="41000921"/>
            <a:ext cx="1081259" cy="1813289"/>
          </a:xfrm>
          <a:prstGeom prst="rect">
            <a:avLst/>
          </a:prstGeom>
        </p:spPr>
      </p:pic>
      <p:pic>
        <p:nvPicPr>
          <p:cNvPr id="46" name="Imagem 4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E1684BB0-02BD-BF15-48DE-AD0227F5E8C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8" y="41378500"/>
            <a:ext cx="2127004" cy="1058131"/>
          </a:xfrm>
          <a:prstGeom prst="rect">
            <a:avLst/>
          </a:prstGeom>
        </p:spPr>
      </p:pic>
      <p:pic>
        <p:nvPicPr>
          <p:cNvPr id="48" name="Imagem 47" descr="Ícone&#10;&#10;O conteúdo gerado por IA pode estar incorreto.">
            <a:extLst>
              <a:ext uri="{FF2B5EF4-FFF2-40B4-BE49-F238E27FC236}">
                <a16:creationId xmlns:a16="http://schemas.microsoft.com/office/drawing/2014/main" id="{F5361B23-27A9-A3FB-851F-1A8367F324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785" y="41267778"/>
            <a:ext cx="1384659" cy="1279574"/>
          </a:xfrm>
          <a:prstGeom prst="rect">
            <a:avLst/>
          </a:prstGeom>
        </p:spPr>
      </p:pic>
      <p:pic>
        <p:nvPicPr>
          <p:cNvPr id="50" name="Imagem 49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4ED9E46D-FCB5-96EF-C100-957703AE4D0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071" y="41267778"/>
            <a:ext cx="2445577" cy="1279574"/>
          </a:xfrm>
          <a:prstGeom prst="rect">
            <a:avLst/>
          </a:prstGeom>
        </p:spPr>
      </p:pic>
      <p:pic>
        <p:nvPicPr>
          <p:cNvPr id="52" name="Imagem 51" descr="Logotipo&#10;&#10;O conteúdo gerado por IA pode estar incorreto.">
            <a:extLst>
              <a:ext uri="{FF2B5EF4-FFF2-40B4-BE49-F238E27FC236}">
                <a16:creationId xmlns:a16="http://schemas.microsoft.com/office/drawing/2014/main" id="{EE35B656-821D-0379-E068-1B3EDB8194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459" y="41591539"/>
            <a:ext cx="2055595" cy="632053"/>
          </a:xfrm>
          <a:prstGeom prst="rect">
            <a:avLst/>
          </a:prstGeom>
        </p:spPr>
      </p:pic>
      <p:pic>
        <p:nvPicPr>
          <p:cNvPr id="54" name="Imagem 53" descr="Aplicativo&#10;&#10;O conteúdo gerado por IA pode estar incorreto.">
            <a:extLst>
              <a:ext uri="{FF2B5EF4-FFF2-40B4-BE49-F238E27FC236}">
                <a16:creationId xmlns:a16="http://schemas.microsoft.com/office/drawing/2014/main" id="{6ECD3F8E-D117-6476-BF4B-C1DB84F90AA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2" t="46392" r="43281" b="46855"/>
          <a:stretch>
            <a:fillRect/>
          </a:stretch>
        </p:blipFill>
        <p:spPr>
          <a:xfrm>
            <a:off x="16571791" y="41010774"/>
            <a:ext cx="4959696" cy="14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9C0D7D7-7C89-56DD-4737-404CBDB2C69A}"/>
              </a:ext>
            </a:extLst>
          </p:cNvPr>
          <p:cNvSpPr/>
          <p:nvPr/>
        </p:nvSpPr>
        <p:spPr>
          <a:xfrm>
            <a:off x="24315950" y="2339357"/>
            <a:ext cx="6068004" cy="1962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86" dirty="0">
                <a:solidFill>
                  <a:srgbClr val="FF0000"/>
                </a:solidFill>
              </a:rPr>
              <a:t>ESPAÇO DESTINADO PARA LOGOTIPOS DE SUA INSTITUIÇÃO.</a:t>
            </a:r>
          </a:p>
          <a:p>
            <a:pPr algn="ctr"/>
            <a:r>
              <a:rPr lang="pt-BR" sz="3086" b="1" dirty="0">
                <a:solidFill>
                  <a:srgbClr val="FF0000"/>
                </a:solidFill>
              </a:rPr>
              <a:t>REMOVA ESTE QUADRO ANTES DE APLICAR O LOGOTIPO.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85152" y="6767070"/>
            <a:ext cx="26228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cap="all" dirty="0">
                <a:latin typeface="Arial" panose="020B0604020202020204" pitchFamily="34" charset="0"/>
                <a:cs typeface="Arial" panose="020B0604020202020204" pitchFamily="34" charset="0"/>
              </a:rPr>
              <a:t>Instruções para formatação de pôsteres para o WRI 2025</a:t>
            </a:r>
          </a:p>
          <a:p>
            <a:pPr algn="ctr"/>
            <a:r>
              <a:rPr lang="pt-BR" sz="6000" b="1" cap="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(Arial, 60, negrito)</a:t>
            </a:r>
          </a:p>
        </p:txBody>
      </p:sp>
      <p:sp>
        <p:nvSpPr>
          <p:cNvPr id="9" name="Google Shape;90;p1"/>
          <p:cNvSpPr/>
          <p:nvPr/>
        </p:nvSpPr>
        <p:spPr>
          <a:xfrm>
            <a:off x="3608819" y="8429090"/>
            <a:ext cx="25705318" cy="2110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366" tIns="39172" rIns="78366" bIns="39172" anchor="t" anchorCtr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Nome do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primeiro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</a:t>
            </a:r>
            <a:r>
              <a:rPr lang="en-US" sz="3600" baseline="30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Nome do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segundo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</a:t>
            </a:r>
            <a:r>
              <a:rPr lang="en-US" sz="3600" baseline="30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Nome do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terceiro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</a:t>
            </a:r>
            <a:r>
              <a:rPr lang="en-US" sz="3600" baseline="30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(Arial, 36)</a:t>
            </a:r>
            <a:endParaRPr sz="36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*E-mail de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contato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correspondente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(Arial, 32)</a:t>
            </a:r>
            <a:endParaRPr lang="en-US" sz="3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algn="ctr"/>
            <a:r>
              <a:rPr lang="en-US" sz="3200" baseline="30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Instituição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primeiro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segundo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autores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(Arial, 32)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aseline="30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Instituição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do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terceiro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autor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(Arial, 32)</a:t>
            </a:r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4">
            <a:extLst>
              <a:ext uri="{FF2B5EF4-FFF2-40B4-BE49-F238E27FC236}">
                <a16:creationId xmlns:a16="http://schemas.microsoft.com/office/drawing/2014/main" id="{72054C37-0122-FA6F-39C1-1E5A40746508}"/>
              </a:ext>
            </a:extLst>
          </p:cNvPr>
          <p:cNvGrpSpPr/>
          <p:nvPr/>
        </p:nvGrpSpPr>
        <p:grpSpPr>
          <a:xfrm>
            <a:off x="951551" y="11389644"/>
            <a:ext cx="9720000" cy="10278582"/>
            <a:chOff x="1080000" y="10310108"/>
            <a:chExt cx="14760000" cy="11991495"/>
          </a:xfrm>
        </p:grpSpPr>
        <p:sp>
          <p:nvSpPr>
            <p:cNvPr id="34" name="CaixaDeTexto 1024">
              <a:extLst>
                <a:ext uri="{FF2B5EF4-FFF2-40B4-BE49-F238E27FC236}">
                  <a16:creationId xmlns:a16="http://schemas.microsoft.com/office/drawing/2014/main" id="{A7F764D5-9484-759A-5F0E-249E7A84E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11233438"/>
              <a:ext cx="14760000" cy="11068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Este arquivo é um exemplo para elaboração de pôsteres para o II Workshop de Reologia na Indústria. Sinta-se à vontade para ajustar a quantidade, disposição e/ou dimensões das colunas e figuras, bem como para modificar os tamanhos das fontes conforme apropriado para otimizar a sua apresentação. As instruções em vermelho servem como sugestões. </a:t>
              </a:r>
              <a:r>
                <a:rPr lang="pt-BR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36 ou 32, justificado)</a:t>
              </a: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O conteúdo deverá ser escrito em português e impresso em formato pôster com 1,2 m de altura e 0,90 m de largura.</a:t>
              </a:r>
              <a:endPara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617184"/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pt-BR" sz="3600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Atenção</a:t>
              </a:r>
              <a:r>
                <a:rPr lang="pt-BR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Não se esqueça de deletar as instruções e indicações em vermelho!</a:t>
              </a:r>
              <a:endParaRPr lang="pt-BR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aixaDeTexto 1035">
              <a:extLst>
                <a:ext uri="{FF2B5EF4-FFF2-40B4-BE49-F238E27FC236}">
                  <a16:creationId xmlns:a16="http://schemas.microsoft.com/office/drawing/2014/main" id="{0148BAF0-DC37-95E6-3AF4-A19859C02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310108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4400" b="1" cap="all" dirty="0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387A5C8-C2E2-84DB-DDE6-4A4FC0E00414}"/>
                </a:ext>
              </a:extLst>
            </p:cNvPr>
            <p:cNvCxnSpPr/>
            <p:nvPr/>
          </p:nvCxnSpPr>
          <p:spPr>
            <a:xfrm>
              <a:off x="1080000" y="11233438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8">
            <a:extLst>
              <a:ext uri="{FF2B5EF4-FFF2-40B4-BE49-F238E27FC236}">
                <a16:creationId xmlns:a16="http://schemas.microsoft.com/office/drawing/2014/main" id="{DB302602-F733-0924-8FE5-A63351F07C84}"/>
              </a:ext>
            </a:extLst>
          </p:cNvPr>
          <p:cNvGrpSpPr/>
          <p:nvPr/>
        </p:nvGrpSpPr>
        <p:grpSpPr>
          <a:xfrm>
            <a:off x="870074" y="29384839"/>
            <a:ext cx="9801477" cy="5986573"/>
            <a:chOff x="1080000" y="10310108"/>
            <a:chExt cx="14883724" cy="6984226"/>
          </a:xfrm>
        </p:grpSpPr>
        <p:sp>
          <p:nvSpPr>
            <p:cNvPr id="38" name="CaixaDeTexto 1024">
              <a:extLst>
                <a:ext uri="{FF2B5EF4-FFF2-40B4-BE49-F238E27FC236}">
                  <a16:creationId xmlns:a16="http://schemas.microsoft.com/office/drawing/2014/main" id="{2513EC0E-62D6-0647-C81F-D37B4D46A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724" y="11396739"/>
              <a:ext cx="14760000" cy="5897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A apresentação do pôster deverá considerar os seguintes tópicos de forma concisa e objetiva: Introdução, Metodologia (Materiais e/ou Procedimentos Experimentais e/ou Numéricos) e Resultados. As seções Conclusões, Agradecimentos e Referências são opcionais. Os autores são responsáveis por trazer o pôster impresso.</a:t>
              </a:r>
            </a:p>
          </p:txBody>
        </p:sp>
        <p:sp>
          <p:nvSpPr>
            <p:cNvPr id="39" name="CaixaDeTexto 1035">
              <a:extLst>
                <a:ext uri="{FF2B5EF4-FFF2-40B4-BE49-F238E27FC236}">
                  <a16:creationId xmlns:a16="http://schemas.microsoft.com/office/drawing/2014/main" id="{1FE6232E-E673-E213-047B-BEDC533A7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310108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4400" b="1" cap="all" dirty="0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Metodologia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C25E324A-3BEA-ED8E-724C-324B43139370}"/>
                </a:ext>
              </a:extLst>
            </p:cNvPr>
            <p:cNvCxnSpPr/>
            <p:nvPr/>
          </p:nvCxnSpPr>
          <p:spPr>
            <a:xfrm>
              <a:off x="1080000" y="11141105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16">
            <a:extLst>
              <a:ext uri="{FF2B5EF4-FFF2-40B4-BE49-F238E27FC236}">
                <a16:creationId xmlns:a16="http://schemas.microsoft.com/office/drawing/2014/main" id="{E635F45D-695D-5A9F-C674-B893B086F527}"/>
              </a:ext>
            </a:extLst>
          </p:cNvPr>
          <p:cNvGrpSpPr/>
          <p:nvPr/>
        </p:nvGrpSpPr>
        <p:grpSpPr>
          <a:xfrm>
            <a:off x="11481237" y="11389644"/>
            <a:ext cx="9720000" cy="2620585"/>
            <a:chOff x="1080000" y="10195811"/>
            <a:chExt cx="14760000" cy="3057300"/>
          </a:xfrm>
        </p:grpSpPr>
        <p:sp>
          <p:nvSpPr>
            <p:cNvPr id="43" name="CaixaDeTexto 1024">
              <a:extLst>
                <a:ext uri="{FF2B5EF4-FFF2-40B4-BE49-F238E27FC236}">
                  <a16:creationId xmlns:a16="http://schemas.microsoft.com/office/drawing/2014/main" id="{0789082C-24B4-627D-48CB-2D95566B3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11233438"/>
              <a:ext cx="14760000" cy="201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Os resultados mais importantes podem ser apresentados em tabelas e figuras.</a:t>
              </a:r>
            </a:p>
          </p:txBody>
        </p:sp>
        <p:sp>
          <p:nvSpPr>
            <p:cNvPr id="50" name="CaixaDeTexto 1035">
              <a:extLst>
                <a:ext uri="{FF2B5EF4-FFF2-40B4-BE49-F238E27FC236}">
                  <a16:creationId xmlns:a16="http://schemas.microsoft.com/office/drawing/2014/main" id="{6D45DF53-C803-F577-A830-0A510DC64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195811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4400" b="1" cap="all" dirty="0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E4863A26-309A-130C-3323-B70065C1E750}"/>
                </a:ext>
              </a:extLst>
            </p:cNvPr>
            <p:cNvCxnSpPr/>
            <p:nvPr/>
          </p:nvCxnSpPr>
          <p:spPr>
            <a:xfrm>
              <a:off x="1080000" y="11141105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tângulo 55">
            <a:extLst>
              <a:ext uri="{FF2B5EF4-FFF2-40B4-BE49-F238E27FC236}">
                <a16:creationId xmlns:a16="http://schemas.microsoft.com/office/drawing/2014/main" id="{677CB9FB-130C-19B9-5AAC-AB2F95211FE6}"/>
              </a:ext>
            </a:extLst>
          </p:cNvPr>
          <p:cNvSpPr/>
          <p:nvPr/>
        </p:nvSpPr>
        <p:spPr>
          <a:xfrm>
            <a:off x="11481237" y="14330752"/>
            <a:ext cx="9488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Tabela 1 – Enumerar as tabelas de acordo com a ordem de aparecimento, centralizadas com caixa de texto.   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(Arial, 28)</a:t>
            </a:r>
          </a:p>
        </p:txBody>
      </p:sp>
      <p:graphicFrame>
        <p:nvGraphicFramePr>
          <p:cNvPr id="57" name="Tabela 56">
            <a:extLst>
              <a:ext uri="{FF2B5EF4-FFF2-40B4-BE49-F238E27FC236}">
                <a16:creationId xmlns:a16="http://schemas.microsoft.com/office/drawing/2014/main" id="{AC6A2BDE-624B-4B65-C4FA-5F50474EB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161155"/>
              </p:ext>
            </p:extLst>
          </p:nvPr>
        </p:nvGraphicFramePr>
        <p:xfrm>
          <a:off x="11481237" y="15974464"/>
          <a:ext cx="9488721" cy="3552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8223">
                <a:tc gridSpan="2">
                  <a:txBody>
                    <a:bodyPr/>
                    <a:lstStyle/>
                    <a:p>
                      <a:pPr algn="ctr"/>
                      <a:r>
                        <a:rPr lang="pt-BR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78378" marR="78378" marT="39189" marB="391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marL="78378" marR="78378" marT="39189" marB="3918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23">
                <a:tc gridSpan="3"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378" marR="78378" marT="39189" marB="3918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4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223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378" marR="78378" marT="39189" marB="391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78378" marR="78378" marT="39189" marB="391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378" marR="78378" marT="39189" marB="391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223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Arial</a:t>
                      </a:r>
                    </a:p>
                  </a:txBody>
                  <a:tcPr marL="78378" marR="78378" marT="39189" marB="391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8378" marR="78378" marT="39189" marB="391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8378" marR="78378" marT="39189" marB="391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0" name="Grupo 22">
            <a:extLst>
              <a:ext uri="{FF2B5EF4-FFF2-40B4-BE49-F238E27FC236}">
                <a16:creationId xmlns:a16="http://schemas.microsoft.com/office/drawing/2014/main" id="{853604C4-071D-89C0-CC17-87BABD16C4DA}"/>
              </a:ext>
            </a:extLst>
          </p:cNvPr>
          <p:cNvGrpSpPr/>
          <p:nvPr/>
        </p:nvGrpSpPr>
        <p:grpSpPr>
          <a:xfrm>
            <a:off x="11481237" y="22776222"/>
            <a:ext cx="9271528" cy="7924691"/>
            <a:chOff x="3898144" y="38743208"/>
            <a:chExt cx="10816612" cy="9245328"/>
          </a:xfrm>
        </p:grpSpPr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AFD5101C-47E2-C9AD-0A28-972142AD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8144" y="38743208"/>
              <a:ext cx="10563225" cy="7629525"/>
            </a:xfrm>
            <a:prstGeom prst="rect">
              <a:avLst/>
            </a:prstGeom>
          </p:spPr>
        </p:pic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ABD725ED-5F7F-4293-E6BE-ACC346ED1778}"/>
                </a:ext>
              </a:extLst>
            </p:cNvPr>
            <p:cNvSpPr/>
            <p:nvPr/>
          </p:nvSpPr>
          <p:spPr>
            <a:xfrm>
              <a:off x="4151531" y="46372734"/>
              <a:ext cx="10563225" cy="1615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 dirty="0">
                  <a:latin typeface="Arial" panose="020B0604020202020204" pitchFamily="34" charset="0"/>
                  <a:cs typeface="Arial" panose="020B0604020202020204" pitchFamily="34" charset="0"/>
                </a:rPr>
                <a:t>Figura 1 – Enumerar as figuras de acordo com a ordem de aparecimento, centralizadas com caixa de texto. </a:t>
              </a:r>
              <a:r>
                <a:rPr lang="pt-BR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28)</a:t>
              </a:r>
            </a:p>
          </p:txBody>
        </p:sp>
      </p:grpSp>
      <p:grpSp>
        <p:nvGrpSpPr>
          <p:cNvPr id="64" name="Grupo 25">
            <a:extLst>
              <a:ext uri="{FF2B5EF4-FFF2-40B4-BE49-F238E27FC236}">
                <a16:creationId xmlns:a16="http://schemas.microsoft.com/office/drawing/2014/main" id="{CD79E1C1-ED34-EA15-351B-BE718ED27296}"/>
              </a:ext>
            </a:extLst>
          </p:cNvPr>
          <p:cNvGrpSpPr/>
          <p:nvPr/>
        </p:nvGrpSpPr>
        <p:grpSpPr>
          <a:xfrm>
            <a:off x="22010923" y="11409740"/>
            <a:ext cx="9720000" cy="1968616"/>
            <a:chOff x="1080000" y="10310108"/>
            <a:chExt cx="14760000" cy="2296682"/>
          </a:xfrm>
        </p:grpSpPr>
        <p:sp>
          <p:nvSpPr>
            <p:cNvPr id="65" name="CaixaDeTexto 1024">
              <a:extLst>
                <a:ext uri="{FF2B5EF4-FFF2-40B4-BE49-F238E27FC236}">
                  <a16:creationId xmlns:a16="http://schemas.microsoft.com/office/drawing/2014/main" id="{739AB93F-98FD-B23B-77A6-712579788B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11233438"/>
              <a:ext cx="14760000" cy="13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Esta é uma seção opcional. </a:t>
              </a:r>
              <a:endParaRPr lang="pt-BR" sz="325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CaixaDeTexto 1035">
              <a:extLst>
                <a:ext uri="{FF2B5EF4-FFF2-40B4-BE49-F238E27FC236}">
                  <a16:creationId xmlns:a16="http://schemas.microsoft.com/office/drawing/2014/main" id="{02F6049B-93DE-72C7-4A4F-73521CE62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310108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4400" b="1" cap="all" dirty="0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Conclusões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67" name="Conector reto 66">
              <a:extLst>
                <a:ext uri="{FF2B5EF4-FFF2-40B4-BE49-F238E27FC236}">
                  <a16:creationId xmlns:a16="http://schemas.microsoft.com/office/drawing/2014/main" id="{8B8433B4-78DB-3F25-1503-3A1D5FE18F20}"/>
                </a:ext>
              </a:extLst>
            </p:cNvPr>
            <p:cNvCxnSpPr/>
            <p:nvPr/>
          </p:nvCxnSpPr>
          <p:spPr>
            <a:xfrm>
              <a:off x="1080000" y="11233438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o 29">
            <a:extLst>
              <a:ext uri="{FF2B5EF4-FFF2-40B4-BE49-F238E27FC236}">
                <a16:creationId xmlns:a16="http://schemas.microsoft.com/office/drawing/2014/main" id="{0AB1A8C8-6591-C3AF-6654-48A876799364}"/>
              </a:ext>
            </a:extLst>
          </p:cNvPr>
          <p:cNvGrpSpPr/>
          <p:nvPr/>
        </p:nvGrpSpPr>
        <p:grpSpPr>
          <a:xfrm>
            <a:off x="22010923" y="30150398"/>
            <a:ext cx="9720000" cy="1968616"/>
            <a:chOff x="1080000" y="10310108"/>
            <a:chExt cx="14760000" cy="2296682"/>
          </a:xfrm>
        </p:grpSpPr>
        <p:sp>
          <p:nvSpPr>
            <p:cNvPr id="69" name="CaixaDeTexto 1024">
              <a:extLst>
                <a:ext uri="{FF2B5EF4-FFF2-40B4-BE49-F238E27FC236}">
                  <a16:creationId xmlns:a16="http://schemas.microsoft.com/office/drawing/2014/main" id="{2F12AD88-5640-5390-23F4-34522BD13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11233438"/>
              <a:ext cx="14760000" cy="13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Esta é uma seção opcional. </a:t>
              </a:r>
              <a:endParaRPr lang="pt-BR" sz="325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CaixaDeTexto 1035">
              <a:extLst>
                <a:ext uri="{FF2B5EF4-FFF2-40B4-BE49-F238E27FC236}">
                  <a16:creationId xmlns:a16="http://schemas.microsoft.com/office/drawing/2014/main" id="{0948DA81-52E5-7DCC-5671-071DFC5EA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310108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4400" b="1" cap="all" dirty="0" err="1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aGRADECIMENTOS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F3CC851A-0C88-1836-9052-F613AFE5633C}"/>
                </a:ext>
              </a:extLst>
            </p:cNvPr>
            <p:cNvCxnSpPr/>
            <p:nvPr/>
          </p:nvCxnSpPr>
          <p:spPr>
            <a:xfrm>
              <a:off x="1080000" y="11233438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33">
            <a:extLst>
              <a:ext uri="{FF2B5EF4-FFF2-40B4-BE49-F238E27FC236}">
                <a16:creationId xmlns:a16="http://schemas.microsoft.com/office/drawing/2014/main" id="{68A39625-7FFC-CB34-071B-290385F7790E}"/>
              </a:ext>
            </a:extLst>
          </p:cNvPr>
          <p:cNvGrpSpPr/>
          <p:nvPr/>
        </p:nvGrpSpPr>
        <p:grpSpPr>
          <a:xfrm>
            <a:off x="22010923" y="34748089"/>
            <a:ext cx="9720000" cy="1968616"/>
            <a:chOff x="1080000" y="10310108"/>
            <a:chExt cx="14760000" cy="2296682"/>
          </a:xfrm>
        </p:grpSpPr>
        <p:sp>
          <p:nvSpPr>
            <p:cNvPr id="73" name="CaixaDeTexto 1024">
              <a:extLst>
                <a:ext uri="{FF2B5EF4-FFF2-40B4-BE49-F238E27FC236}">
                  <a16:creationId xmlns:a16="http://schemas.microsoft.com/office/drawing/2014/main" id="{6A0C2C52-2BFE-48D5-1CAB-FB97B2A6B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11233438"/>
              <a:ext cx="14760000" cy="1373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308576" rIns="77144" bIns="308576">
              <a:spAutoFit/>
            </a:bodyPr>
            <a:lstStyle>
              <a:defPPr>
                <a:defRPr lang="pt-BR"/>
              </a:defPPr>
              <a:lvl1pPr algn="just">
                <a:defRPr sz="4400"/>
              </a:lvl1pPr>
            </a:lstStyle>
            <a:p>
              <a:pPr indent="617184"/>
              <a:r>
                <a:rPr lang="pt-BR" sz="3600" dirty="0">
                  <a:latin typeface="Arial" panose="020B0604020202020204" pitchFamily="34" charset="0"/>
                  <a:cs typeface="Arial" panose="020B0604020202020204" pitchFamily="34" charset="0"/>
                </a:rPr>
                <a:t>Esta é uma seção opcional. </a:t>
              </a:r>
              <a:endParaRPr lang="pt-BR" sz="325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CaixaDeTexto 1035">
              <a:extLst>
                <a:ext uri="{FF2B5EF4-FFF2-40B4-BE49-F238E27FC236}">
                  <a16:creationId xmlns:a16="http://schemas.microsoft.com/office/drawing/2014/main" id="{5694349C-CD56-1A22-48BF-8E5403D8E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1080000" y="10310108"/>
              <a:ext cx="14760000" cy="897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pt-BR" sz="4400" b="1" cap="all" dirty="0" err="1">
                  <a:solidFill>
                    <a:srgbClr val="AE2C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</a:t>
              </a:r>
              <a:r>
                <a:rPr lang="pt-BR" sz="4400" b="1" cap="all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400" b="1" cap="all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(ARIAL, 44, n)</a:t>
              </a:r>
            </a:p>
          </p:txBody>
        </p: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0CB86839-BE0D-8013-7B7D-4959681C1918}"/>
                </a:ext>
              </a:extLst>
            </p:cNvPr>
            <p:cNvCxnSpPr/>
            <p:nvPr/>
          </p:nvCxnSpPr>
          <p:spPr>
            <a:xfrm>
              <a:off x="1080000" y="11233438"/>
              <a:ext cx="14760000" cy="0"/>
            </a:xfrm>
            <a:prstGeom prst="line">
              <a:avLst/>
            </a:prstGeom>
            <a:ln w="76200">
              <a:solidFill>
                <a:srgbClr val="AE2C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42245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380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Personalizar design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Lorena Moraes</dc:creator>
  <cp:lastModifiedBy>Vanessa Picoli</cp:lastModifiedBy>
  <cp:revision>25</cp:revision>
  <dcterms:created xsi:type="dcterms:W3CDTF">2023-09-04T19:32:46Z</dcterms:created>
  <dcterms:modified xsi:type="dcterms:W3CDTF">2025-10-10T20:37:02Z</dcterms:modified>
</cp:coreProperties>
</file>